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9" r:id="rId6"/>
    <p:sldId id="257" r:id="rId7"/>
    <p:sldId id="260" r:id="rId8"/>
    <p:sldId id="261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649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30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07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76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785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96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04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85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640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712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45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879D9-1DCF-4001-8388-7618AF04FBC6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366EF-43A3-493C-AD28-2701264FD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355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conceptboard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62501" y="1767256"/>
            <a:ext cx="9144000" cy="2387600"/>
          </a:xfrm>
        </p:spPr>
        <p:txBody>
          <a:bodyPr anchor="t"/>
          <a:lstStyle/>
          <a:p>
            <a:r>
              <a:rPr lang="de-DE" dirty="0"/>
              <a:t>Im Verlauf des Projektes verwendete Online-Tools</a:t>
            </a:r>
          </a:p>
        </p:txBody>
      </p:sp>
    </p:spTree>
    <p:extLst>
      <p:ext uri="{BB962C8B-B14F-4D97-AF65-F5344CB8AC3E}">
        <p14:creationId xmlns:p14="http://schemas.microsoft.com/office/powerpoint/2010/main" val="47910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612" y="779646"/>
            <a:ext cx="10850188" cy="1849254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kern="1200" dirty="0" err="1"/>
              <a:t>Mentimeter</a:t>
            </a:r>
            <a:r>
              <a:rPr lang="en-US" b="1" kern="1200" dirty="0"/>
              <a:t> z. B. </a:t>
            </a:r>
            <a:r>
              <a:rPr lang="en-US" b="1" kern="1200" dirty="0" err="1"/>
              <a:t>zur</a:t>
            </a:r>
            <a:r>
              <a:rPr lang="en-US" b="1" kern="1200" dirty="0"/>
              <a:t> </a:t>
            </a:r>
            <a:r>
              <a:rPr lang="en-US" b="1" kern="1200" dirty="0" err="1"/>
              <a:t>Abfrage</a:t>
            </a:r>
            <a:r>
              <a:rPr lang="en-US" b="1" kern="1200" dirty="0"/>
              <a:t> von </a:t>
            </a:r>
            <a:r>
              <a:rPr lang="en-US" b="1" kern="1200" dirty="0" err="1"/>
              <a:t>Vorwissen</a:t>
            </a:r>
            <a:r>
              <a:rPr lang="en-US" b="1" kern="1200" dirty="0"/>
              <a:t>, </a:t>
            </a:r>
            <a:r>
              <a:rPr lang="en-US" b="1" kern="1200" dirty="0" err="1"/>
              <a:t>Ideen</a:t>
            </a:r>
            <a:r>
              <a:rPr lang="en-US" b="1" dirty="0"/>
              <a:t>, </a:t>
            </a:r>
            <a:r>
              <a:rPr lang="en-US" b="1" dirty="0" err="1"/>
              <a:t>Meinungen</a:t>
            </a:r>
            <a:r>
              <a:rPr lang="en-US" b="1" dirty="0"/>
              <a:t> etc.</a:t>
            </a:r>
            <a:endParaRPr lang="en-US" b="1" kern="1200" dirty="0">
              <a:cs typeface="Calibri Ligh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6DCFEC8-9D03-4F7E-ACAE-7B78C2E51464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975FE20-E487-4F08-BBEC-8068446315AC}"/>
              </a:ext>
            </a:extLst>
          </p:cNvPr>
          <p:cNvSpPr txBox="1"/>
          <p:nvPr/>
        </p:nvSpPr>
        <p:spPr>
          <a:xfrm>
            <a:off x="3751998" y="3372108"/>
            <a:ext cx="485860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https://www.mentimeter.com/login</a:t>
            </a:r>
          </a:p>
        </p:txBody>
      </p:sp>
    </p:spTree>
    <p:extLst>
      <p:ext uri="{BB962C8B-B14F-4D97-AF65-F5344CB8AC3E}">
        <p14:creationId xmlns:p14="http://schemas.microsoft.com/office/powerpoint/2010/main" val="225800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137520" y="2581658"/>
            <a:ext cx="106166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Mit </a:t>
            </a:r>
            <a:r>
              <a:rPr lang="de-DE" sz="3200" dirty="0" err="1"/>
              <a:t>frag.jetzt</a:t>
            </a:r>
            <a:r>
              <a:rPr lang="de-DE" sz="3200" dirty="0"/>
              <a:t> können SuS anonym Fragen zu einem gestellten Thema einreichen und </a:t>
            </a:r>
            <a:r>
              <a:rPr lang="de-DE" sz="3200" dirty="0" smtClean="0"/>
              <a:t>raten.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58787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9896" y="2658143"/>
            <a:ext cx="10515600" cy="712904"/>
          </a:xfrm>
        </p:spPr>
        <p:txBody>
          <a:bodyPr>
            <a:normAutofit fontScale="90000"/>
          </a:bodyPr>
          <a:lstStyle/>
          <a:p>
            <a:pPr algn="ctr"/>
            <a:r>
              <a:rPr lang="de-DE" sz="3200" b="1" dirty="0" err="1"/>
              <a:t>Trello</a:t>
            </a:r>
            <a:r>
              <a:rPr lang="de-DE" sz="3200" b="1" dirty="0"/>
              <a:t> als Tool für das agile Projektmanagement 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b="1" dirty="0" smtClean="0"/>
              <a:t>– </a:t>
            </a:r>
            <a:r>
              <a:rPr lang="de-DE" sz="3200" b="1" dirty="0"/>
              <a:t>Das Taskboard</a:t>
            </a:r>
          </a:p>
        </p:txBody>
      </p:sp>
    </p:spTree>
    <p:extLst>
      <p:ext uri="{BB962C8B-B14F-4D97-AF65-F5344CB8AC3E}">
        <p14:creationId xmlns:p14="http://schemas.microsoft.com/office/powerpoint/2010/main" val="301190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993837" y="2543274"/>
            <a:ext cx="1005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Online kooperativ arbeiten mit dem </a:t>
            </a:r>
            <a:r>
              <a:rPr lang="de-DE" sz="2800" dirty="0" err="1"/>
              <a:t>Conceptboard</a:t>
            </a:r>
            <a:r>
              <a:rPr lang="de-DE" sz="2800" dirty="0"/>
              <a:t>  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1042B95C-6517-470D-A2BE-65C3A0064734}"/>
              </a:ext>
            </a:extLst>
          </p:cNvPr>
          <p:cNvSpPr txBox="1">
            <a:spLocks/>
          </p:cNvSpPr>
          <p:nvPr/>
        </p:nvSpPr>
        <p:spPr>
          <a:xfrm>
            <a:off x="4205806" y="3188702"/>
            <a:ext cx="6846431" cy="511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ea typeface="+mj-lt"/>
                <a:cs typeface="+mj-lt"/>
                <a:hlinkClick r:id="rId2"/>
              </a:rPr>
              <a:t>https://app.conceptboard.com</a:t>
            </a:r>
            <a:endParaRPr lang="de-DE" sz="24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20084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61EC819-DE24-4AA6-AAA4-D9C44E21D2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7697D0-5CE3-4A89-9FEF-F7DA83A25F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E7C5CC-24CE-4DF0-BF7F-EA155CC3FE4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Breitbild</PresentationFormat>
  <Paragraphs>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Im Verlauf des Projektes verwendete Online-Tools</vt:lpstr>
      <vt:lpstr>Mentimeter z. B. zur Abfrage von Vorwissen, Ideen, Meinungen etc.</vt:lpstr>
      <vt:lpstr>PowerPoint-Präsentation</vt:lpstr>
      <vt:lpstr>Trello als Tool für das agile Projektmanagement  – Das Taskboard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Lehrer</dc:creator>
  <cp:lastModifiedBy>Seel, Hale (ZSL)</cp:lastModifiedBy>
  <cp:revision>9</cp:revision>
  <dcterms:created xsi:type="dcterms:W3CDTF">2020-08-25T08:01:16Z</dcterms:created>
  <dcterms:modified xsi:type="dcterms:W3CDTF">2021-10-06T11:17:16Z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